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teaching deck. The product image is an AI-generated editorial illustration, not a real product photograph or an Astra benchmark. Headings and body copy are editable. No product specifications are asserted.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asset table is native PowerPoint table content. Select and edit individual cells. The requirements are illustrative workflow decisions, not performance measurements.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unresolved decisions, not facts about a real product. Replace them with verified information before adapting this example for publication.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ILL">
    <p:bg>
      <p:bgPr>
        <a:solidFill>
          <a:srgbClr val="F4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85F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/ CAMPAIGN NOTES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10058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5F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editorial example · Ciyo · September 2026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still-deck-ima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1645920"/>
            <a:ext cx="5394960" cy="35966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1554480"/>
            <a:ext cx="54864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dirty="0">
                <a:solidFill>
                  <a:srgbClr val="3835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little calm.</a:t>
            </a:r>
            <a:endParaRPr lang="en-US" sz="3800" dirty="0"/>
          </a:p>
          <a:p>
            <a:pPr indent="0" marL="0">
              <a:buNone/>
            </a:pPr>
            <a:r>
              <a:rPr lang="en-US" sz="3800" dirty="0">
                <a:solidFill>
                  <a:srgbClr val="3835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clear direction.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594360" y="3474720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685F50"/>
                </a:solidFill>
              </a:rPr>
              <a:t>A fictional desk-lamp campaign for a quieter home-office corner.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594360" y="5029200"/>
            <a:ext cx="5303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44D3E"/>
                </a:solidFill>
              </a:rPr>
              <a:t>Terracotta · Ivory · Deliberate copy space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868680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3835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direction, three useful assets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94360" y="173736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685F50"/>
                </a:solidFill>
              </a:rPr>
              <a:t>Approve the image before creating motion or adapting the crop.</a:t>
            </a:r>
            <a:endParaRPr lang="en-US" sz="19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94360" y="2743200"/>
          <a:ext cx="10972800" cy="2194560"/>
        </p:xfrm>
        <a:graphic>
          <a:graphicData uri="http://schemas.openxmlformats.org/drawingml/2006/table">
            <a:tbl>
              <a:tblPr/>
              <a:tblGrid>
                <a:gridCol w="2560320"/>
                <a:gridCol w="4206240"/>
                <a:gridCol w="4206240"/>
              </a:tblGrid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800" dirty="0">
                          <a:solidFill>
                            <a:srgbClr val="3835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Asset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46304" marR="146304" marT="146304" marB="146304">
                    <a:lnL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800" dirty="0">
                          <a:solidFill>
                            <a:srgbClr val="3835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Layout requirement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46304" marR="146304" marT="146304" marB="146304">
                    <a:lnL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800" dirty="0">
                          <a:solidFill>
                            <a:srgbClr val="3835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Acceptance check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46304" marR="146304" marT="146304" marB="146304">
                    <a:lnL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6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800" dirty="0">
                          <a:solidFill>
                            <a:srgbClr val="3835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Website hero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46304" marR="146304" marT="146304" marB="146304">
                    <a:lnL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800" dirty="0">
                          <a:solidFill>
                            <a:srgbClr val="3835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Wide crop; subject right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46304" marR="146304" marT="146304" marB="146304">
                    <a:lnL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800" dirty="0">
                          <a:solidFill>
                            <a:srgbClr val="3835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Headline fits as live HTML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46304" marR="146304" marT="146304" marB="146304">
                    <a:lnL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6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800" dirty="0">
                          <a:solidFill>
                            <a:srgbClr val="3835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Social variation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46304" marR="146304" marT="146304" marB="146304">
                    <a:lnL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800" dirty="0">
                          <a:solidFill>
                            <a:srgbClr val="3835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Square crop; clear focal point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46304" marR="146304" marT="146304" marB="146304">
                    <a:lnL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800" dirty="0">
                          <a:solidFill>
                            <a:srgbClr val="3835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 identity preserved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46304" marR="146304" marT="146304" marB="146304">
                    <a:lnL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6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800" dirty="0">
                          <a:solidFill>
                            <a:srgbClr val="3835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Motion opening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46304" marR="146304" marT="146304" marB="146304">
                    <a:lnL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800" dirty="0">
                          <a:solidFill>
                            <a:srgbClr val="3835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Approved still as input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46304" marR="146304" marT="146304" marB="146304">
                    <a:lnL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800" dirty="0">
                          <a:solidFill>
                            <a:srgbClr val="3835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Inspect the actual video export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46304" marR="146304" marT="146304" marB="146304">
                    <a:lnL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6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868680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3835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Decisions before a real launch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94360" y="2423160"/>
            <a:ext cx="3520440" cy="2423160"/>
          </a:xfrm>
          <a:prstGeom prst="roundRect">
            <a:avLst>
              <a:gd name="adj" fmla="val 5660"/>
            </a:avLst>
          </a:prstGeom>
          <a:solidFill>
            <a:srgbClr val="FFFCF6"/>
          </a:solidFill>
          <a:ln w="12700">
            <a:solidFill>
              <a:srgbClr val="D7CDB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95528" y="274320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8352D"/>
                </a:solidFill>
              </a:rPr>
              <a:t>Product facts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5528" y="347472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685F50"/>
                </a:solidFill>
              </a:rPr>
              <a:t>Confirm dimensions, power, materials and approved claims.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4343400" y="2423160"/>
            <a:ext cx="3520440" cy="2423160"/>
          </a:xfrm>
          <a:prstGeom prst="roundRect">
            <a:avLst>
              <a:gd name="adj" fmla="val 5660"/>
            </a:avLst>
          </a:prstGeom>
          <a:solidFill>
            <a:srgbClr val="FFFCF6"/>
          </a:solidFill>
          <a:ln w="12700">
            <a:solidFill>
              <a:srgbClr val="D7CD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44568" y="274320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8352D"/>
                </a:solidFill>
              </a:rPr>
              <a:t>Commercial facts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544568" y="347472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685F50"/>
                </a:solidFill>
              </a:rPr>
              <a:t>Supply a real price, availability and action destination.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8092440" y="2423160"/>
            <a:ext cx="3520440" cy="2423160"/>
          </a:xfrm>
          <a:prstGeom prst="roundRect">
            <a:avLst>
              <a:gd name="adj" fmla="val 5660"/>
            </a:avLst>
          </a:prstGeom>
          <a:solidFill>
            <a:srgbClr val="344D3E"/>
          </a:solidFill>
          <a:ln w="12700">
            <a:solidFill>
              <a:srgbClr val="344D3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93608" y="274320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Creative approval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8293608" y="347472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9EADD"/>
                </a:solidFill>
              </a:rPr>
              <a:t>Choose the final crop, exact headline and export formats.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Ciyo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Still campaign — editable example</dc:title>
  <dc:subject>Fictional campaign teaching example</dc:subject>
  <dc:creator>Ciyo editorial team</dc:creator>
  <cp:lastModifiedBy>Ciyo editorial team</cp:lastModifiedBy>
  <cp:revision>1</cp:revision>
  <dcterms:created xsi:type="dcterms:W3CDTF">2026-09-08T08:27:44Z</dcterms:created>
  <dcterms:modified xsi:type="dcterms:W3CDTF">2026-09-08T08:27:44Z</dcterms:modified>
</cp:coreProperties>
</file>